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0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66B82-1B37-4C87-B8B1-E9F9D9E2A4D4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1527C-7758-4113-A56F-40BE924C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143108" y="500042"/>
            <a:ext cx="5743588" cy="20288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Таджикский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Навруз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и семейное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блюдо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Курутоб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214546" y="4786322"/>
            <a:ext cx="4286280" cy="135732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 ГБОУ СОШ №6 г.о.Отрадный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№ 14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Залимзода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Самиры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Нагорнова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702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1" y="2000240"/>
            <a:ext cx="211456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Национальные праздники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4572032" cy="447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643182"/>
            <a:ext cx="3699749" cy="232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86454"/>
            <a:ext cx="9144000" cy="126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57224" y="273050"/>
            <a:ext cx="7000924" cy="72705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Ингредиенты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14810" y="1500174"/>
            <a:ext cx="4425974" cy="45545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Творог  — 100 Грамм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Молоко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 100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Грамм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Огурец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 1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Штука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Помидоры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черри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 — 5-6 Штук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Лепешка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 1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Штука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Зелень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 1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Пучок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 1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Щепотка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молотый перец  — 1 Щепотка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порций: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 descr="Курутоб"/>
          <p:cNvPicPr>
            <a:picLocks noChangeAspect="1" noChangeArrowheads="1"/>
          </p:cNvPicPr>
          <p:nvPr/>
        </p:nvPicPr>
        <p:blipFill>
          <a:blip r:embed="rId3"/>
          <a:srcRect l="20951" t="7453" r="18988" b="12422"/>
          <a:stretch>
            <a:fillRect/>
          </a:stretch>
        </p:blipFill>
        <p:spPr bwMode="auto">
          <a:xfrm>
            <a:off x="4214810" y="1500174"/>
            <a:ext cx="435771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Приготовим лепешку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90457"/>
            <a:ext cx="9144000" cy="156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1942221" cy="345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500174"/>
            <a:ext cx="1870783" cy="332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1428736"/>
            <a:ext cx="2094026" cy="372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1428736"/>
            <a:ext cx="2018108" cy="269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14282" y="273051"/>
            <a:ext cx="3857652" cy="5299089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Творог протрите до однородности с помощью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блендера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Готовую пешку порежьте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порвите на небольшие кусочки, выложите поверх соуса.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27191"/>
            <a:ext cx="9144000" cy="153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28604"/>
            <a:ext cx="2000264" cy="198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2143116"/>
            <a:ext cx="2000264" cy="197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000504"/>
            <a:ext cx="2085547" cy="213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786050" y="2714620"/>
            <a:ext cx="4254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Добавьте молоко и хорошо перемешайте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86454"/>
            <a:ext cx="9144000" cy="126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57158" y="357166"/>
            <a:ext cx="3286148" cy="47149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Овощи и зелень помойте, нарежьте небольшими кусочками.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Нарезанные овощи выложите сверху, для колорита покапайте ещё какое-нибудь интересное растительное масло: льняное, хлопковое, кунжутное. Посыпьте свежей рубленой зеленью</a:t>
            </a:r>
            <a:r>
              <a:rPr lang="ru-RU" sz="2000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Расшевелите или перемешайте и подавайте.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28604"/>
            <a:ext cx="2279754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500570"/>
            <a:ext cx="2273494" cy="154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0498" y="857232"/>
            <a:ext cx="234584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\Desktop\окружной\проект\зольникова\таджикские-орнаменты-и-узоры-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57713"/>
            <a:ext cx="9144000" cy="230028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Приятного аппетита!!!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571612"/>
            <a:ext cx="2143140" cy="463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41340">
            <a:off x="742014" y="1960635"/>
            <a:ext cx="1735035" cy="375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78655">
            <a:off x="6422299" y="2327056"/>
            <a:ext cx="2111714" cy="375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Таджикский «Навруз» и семейное  блюдо «Курутоб»</vt:lpstr>
      <vt:lpstr>Национальные праздники</vt:lpstr>
      <vt:lpstr>Ингредиенты</vt:lpstr>
      <vt:lpstr>Приготовим лепешку</vt:lpstr>
      <vt:lpstr>Слайд 5</vt:lpstr>
      <vt:lpstr>Слайд 6</vt:lpstr>
      <vt:lpstr>Приятного аппетита!!!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13</cp:revision>
  <dcterms:created xsi:type="dcterms:W3CDTF">2022-10-09T11:35:48Z</dcterms:created>
  <dcterms:modified xsi:type="dcterms:W3CDTF">2022-10-17T11:49:39Z</dcterms:modified>
</cp:coreProperties>
</file>