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58" r:id="rId4"/>
    <p:sldId id="267" r:id="rId5"/>
    <p:sldId id="271" r:id="rId6"/>
    <p:sldId id="259" r:id="rId7"/>
    <p:sldId id="264" r:id="rId8"/>
    <p:sldId id="275" r:id="rId9"/>
    <p:sldId id="266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94660"/>
  </p:normalViewPr>
  <p:slideViewPr>
    <p:cSldViewPr>
      <p:cViewPr varScale="1">
        <p:scale>
          <a:sx n="81" d="100"/>
          <a:sy n="81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2000240"/>
            <a:ext cx="59293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«Мордовское печенье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юкурки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14744" y="4500570"/>
            <a:ext cx="4700598" cy="170973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 ГБОУ СОШ № 6 Детский сад № 14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Трухменева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Никиты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Нагорнова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В.В.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7429552" cy="170973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Приятного аппетита!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714488"/>
            <a:ext cx="3305178" cy="437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лесо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3599669" cy="356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332656"/>
            <a:ext cx="821537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Обычаи и обряды составляют важную часть народной культуры мордвы. Многие из существующих традиций произошли от древних обрядов.  В разное время года, мордва традиционно отмечала тот или иной праздник. Обрядово-праздничный цикл начинался зимой и заканчивался  поздней осенью со сбором урожая.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4786314" y="2857496"/>
            <a:ext cx="3571900" cy="371474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Рождественский сочельник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Калядан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Масленица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Призыв весны «Жаворонки»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Пасха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Троица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Яблочный спас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Рождественский сочельник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Калядан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 «Масленица»</a:t>
            </a:r>
          </a:p>
        </p:txBody>
      </p:sp>
      <p:pic>
        <p:nvPicPr>
          <p:cNvPr id="4" name="Picture 2" descr="C:\Users\User\Desktop\готово\зима\колядк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6215106" cy="4301183"/>
          </a:xfrm>
          <a:prstGeom prst="rect">
            <a:avLst/>
          </a:prstGeom>
          <a:noFill/>
        </p:spPr>
      </p:pic>
      <p:pic>
        <p:nvPicPr>
          <p:cNvPr id="6" name="Picture 2" descr="C:\Users\User\Desktop\готово\зима\коляд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3656">
            <a:off x="6097913" y="1956038"/>
            <a:ext cx="2743725" cy="45058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Призыв весны «Жаворонки» 22 марта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готово\весна\жаворо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5871616" cy="4286280"/>
          </a:xfrm>
          <a:prstGeom prst="rect">
            <a:avLst/>
          </a:prstGeom>
          <a:noFill/>
        </p:spPr>
      </p:pic>
      <p:pic>
        <p:nvPicPr>
          <p:cNvPr id="5" name="Picture 2" descr="C:\Users\User\Desktop\готово\весна\пасха яй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762658"/>
            <a:ext cx="2823342" cy="18810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1429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Троица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готово\лето\гулян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8787">
            <a:off x="494170" y="1236769"/>
            <a:ext cx="6072268" cy="4049386"/>
          </a:xfrm>
          <a:prstGeom prst="rect">
            <a:avLst/>
          </a:prstGeom>
          <a:noFill/>
        </p:spPr>
      </p:pic>
      <p:pic>
        <p:nvPicPr>
          <p:cNvPr id="7" name="Picture 2" descr="C:\Users\User\Desktop\готово\лето\5_59bfb812ee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896408"/>
            <a:ext cx="5066264" cy="26055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14290"/>
            <a:ext cx="7499176" cy="3917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Яблочный спас</a:t>
            </a:r>
          </a:p>
          <a:p>
            <a:endParaRPr lang="ru-RU" dirty="0"/>
          </a:p>
        </p:txBody>
      </p:sp>
      <p:pic>
        <p:nvPicPr>
          <p:cNvPr id="4" name="Picture 2" descr="C:\Users\User\Desktop\готово\осень\ябло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5987188" cy="3143273"/>
          </a:xfrm>
          <a:prstGeom prst="rect">
            <a:avLst/>
          </a:prstGeom>
          <a:noFill/>
        </p:spPr>
      </p:pic>
      <p:pic>
        <p:nvPicPr>
          <p:cNvPr id="5" name="Picture 2" descr="C:\Users\User\Desktop\готово\осень\пироги с яблок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786190"/>
            <a:ext cx="5179254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85852" y="260648"/>
            <a:ext cx="7112916" cy="18110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 все праздники мордвы готовились традиционные  блюда. Наше  блюдо «Мордовское печенье «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сюкурки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4643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Рецепт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стакан кефира или 250 мл сметаны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(на сметане мне нравиться лучше)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1стакан сахара, 2 яйца, 3 ложки с бугром топленного сало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(у меня топленное свиное нутряное)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сода чайная ложка,4 стакана муки.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857364"/>
            <a:ext cx="3500462" cy="463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08"/>
            <a:ext cx="4857784" cy="60007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Взбиваем 2 яйца с сахаром, содой</a:t>
            </a:r>
          </a:p>
          <a:p>
            <a:r>
              <a:rPr lang="ru-RU" dirty="0" smtClean="0"/>
              <a:t>Добавим сметаны</a:t>
            </a:r>
          </a:p>
          <a:p>
            <a:r>
              <a:rPr lang="ru-RU" dirty="0" smtClean="0"/>
              <a:t>3 ложки сало</a:t>
            </a:r>
          </a:p>
          <a:p>
            <a:r>
              <a:rPr lang="ru-RU" dirty="0" smtClean="0"/>
              <a:t>Муки</a:t>
            </a:r>
          </a:p>
          <a:p>
            <a:r>
              <a:rPr lang="ru-RU" dirty="0" smtClean="0"/>
              <a:t>Замесим тесто</a:t>
            </a:r>
          </a:p>
          <a:p>
            <a:r>
              <a:rPr lang="ru-RU" dirty="0" smtClean="0"/>
              <a:t>Тесто выложить на стол и месить, добавляя муки,</a:t>
            </a:r>
          </a:p>
          <a:p>
            <a:pPr>
              <a:buNone/>
            </a:pPr>
            <a:r>
              <a:rPr lang="ru-RU" dirty="0" smtClean="0"/>
              <a:t> чтобы не прилипало к рукам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7166"/>
            <a:ext cx="2283257" cy="302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876"/>
            <a:ext cx="21574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Дом\Desktop\окружной\проект\трухменев\IMG-8dcf2f8c771da2dcff71a4a599fea7bf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501999"/>
            <a:ext cx="2643174" cy="19955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4800" y="357166"/>
            <a:ext cx="4124324" cy="6244802"/>
          </a:xfrm>
        </p:spPr>
        <p:txBody>
          <a:bodyPr/>
          <a:lstStyle/>
          <a:p>
            <a:r>
              <a:rPr lang="ru-RU" dirty="0" smtClean="0"/>
              <a:t>Раскатываем лепешечки</a:t>
            </a:r>
          </a:p>
          <a:p>
            <a:r>
              <a:rPr lang="ru-RU" dirty="0" smtClean="0"/>
              <a:t> Кругленькие лепешечки кладем на противень покрытый бумагой для выпечки, смазываем их верх желтком и печем в духовке при 180 градусной температуре до зарумянивания верха.</a:t>
            </a:r>
          </a:p>
          <a:p>
            <a:r>
              <a:rPr lang="ru-RU" dirty="0" smtClean="0"/>
              <a:t>Выпекаем примерно 20 минут.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00042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133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Эркер</vt:lpstr>
      <vt:lpstr>Презентация PowerPoint</vt:lpstr>
      <vt:lpstr>Презентация PowerPoint</vt:lpstr>
      <vt:lpstr>Рождественский сочельник  «Калядан – чи»; «Масленица»</vt:lpstr>
      <vt:lpstr>Призыв весны «Жаворонки» 22 марта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anast</cp:lastModifiedBy>
  <cp:revision>28</cp:revision>
  <dcterms:modified xsi:type="dcterms:W3CDTF">2022-10-23T10:09:51Z</dcterms:modified>
</cp:coreProperties>
</file>